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1640-8045-441B-95BB-75406510A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D000AE-867F-4AAF-B11C-CC4C84EB7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4F6A7-20A9-4832-AF70-72FB9E75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CB304-7C0D-4E5D-AC67-A76D50C7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378C8-071C-47D5-A54D-D3E229D7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962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CDB3-A680-45FC-9853-BF74A7AB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2F071-BB06-4811-9402-8DA172258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DAED3-089A-422E-BC1D-2A70086A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15F4F-C779-4CB5-9724-544250F8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14FD6-B9A1-4359-A8CA-F786997E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4248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90FFB-0947-4836-BEEB-29D0F4DFE5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C7028-9D30-40A6-BBF8-41FDE437E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CEFF4-52B9-44B8-99EB-28656D80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BC6CC-A2BB-4EE7-988F-5F9B7AEE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BE43A-127B-4BFC-8701-7A96E09D3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1336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B5BD7-FC58-4F53-AAD6-177901212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FF0DD-0925-4F01-A77B-853679E63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9F9D0-CCC6-4198-9FC8-CA486B38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2B566-E521-4B4D-A758-4DA3FBB09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3CE0D-EB46-4FB6-8556-E45441BF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05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F14A-F109-4132-9812-EC952076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0F326-DA6A-41D1-92FF-2DE4B3481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E4CE8-77F7-4514-8863-C6D4054D4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2D525-91F0-4638-B49C-EAB5E3B2E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F6E6D-B59A-4EC6-9C96-7E7F2380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560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57C2-B7F3-49DD-8CB9-70226763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2F9D8-D86E-4BC4-93D1-09607D1E7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BCC4B-DF51-4F08-99F5-52697D381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F1A78-BC5D-49A2-9B77-ABC89FEFA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FB906-25F1-45C6-B00A-C5F486C2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60866-F80E-4C6B-BB3A-F334A9F3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798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E2BE9-ED36-4E81-B3BE-0522EA33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F4C69-7F7E-48EA-873F-80B608ABB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34252-40CD-43C0-84F3-819696768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E8A47-CD54-4BC4-BF70-2297DC21E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2036E-8DC3-4C7A-BDE6-4B20FC475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C05C47-836B-4535-92A5-298E251C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E7DDA-82B8-41BD-9C6A-AD688A60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A7413-E08D-4D9D-AA78-F8C56BCD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3967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225A-48E1-4C16-8420-A20AFD1E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FF455-EB4D-4807-8C60-5815AE57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61DA6-C3FC-4BDA-991E-441E7CCB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E55CA-B27D-42C8-91D1-F5952804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617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3BE1BC-CDA4-4C72-AF4E-44DDA49D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60776-4621-42A8-ABA0-C42A1F7D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C1FB6-C836-4198-B496-4D30C550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101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560FA-2A41-4072-8DAA-D8AAF6EA6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207A-F009-4CC2-9734-323D1D9F2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BE762E-7978-4A29-80CC-4DE17B189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C6FDC-C987-4EBF-9DB0-36DD8017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50AA6-923F-4FCF-A03B-2951FFF1A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D306C-FF0F-40F0-A22F-2CCA80F1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792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56664-965C-4815-8B6E-F90CBBC66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97C85-E918-4FF9-94C8-2049E4893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8AEC2-9A65-42C7-8B44-79FD13814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13DC5-F72B-40DF-B93E-DE9200A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4C511-3397-40F3-B413-82E0D4EA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2E1D4-57A6-473C-AD95-C6F52A29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35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D14B79-9B73-4F7F-9FDA-7EDA12344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C1795-4FCC-41F4-A9EE-12E2A980D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C0AA4-58A6-4AF1-AE8F-FB23B6DB4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E801C-8331-4C53-A403-8B451EF11CF7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61654-6EC2-4954-A2D3-AAC140B32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DACAD-F5E3-4429-9283-997CC8C5E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BF6E3-AE89-4AAE-990A-81D6F6457C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354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695D8-F313-4925-A686-D47152F0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431375"/>
          </a:xfrm>
        </p:spPr>
        <p:txBody>
          <a:bodyPr/>
          <a:lstStyle/>
          <a:p>
            <a:r>
              <a:rPr lang="en-US" dirty="0"/>
              <a:t>Adjectives</a:t>
            </a:r>
          </a:p>
          <a:p>
            <a:r>
              <a:rPr lang="en-US" dirty="0"/>
              <a:t>-monosyllabic adjectives in middle English</a:t>
            </a:r>
          </a:p>
          <a:p>
            <a:r>
              <a:rPr lang="en-US" dirty="0"/>
              <a:t>-comparative form</a:t>
            </a:r>
          </a:p>
          <a:p>
            <a:r>
              <a:rPr lang="en-US" dirty="0"/>
              <a:t>-superlative form</a:t>
            </a:r>
          </a:p>
          <a:p>
            <a:r>
              <a:rPr lang="en-US" dirty="0"/>
              <a:t>Numerals</a:t>
            </a:r>
          </a:p>
          <a:p>
            <a:r>
              <a:rPr lang="en-US" dirty="0"/>
              <a:t>The origin of cardinal numbers in middle English</a:t>
            </a:r>
          </a:p>
          <a:p>
            <a:r>
              <a:rPr lang="en-US" dirty="0"/>
              <a:t>The origin of ordinal numerals in middle English</a:t>
            </a:r>
          </a:p>
          <a:p>
            <a:r>
              <a:rPr lang="en-US"/>
              <a:t>exercises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7537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31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ahmed hamouda</dc:creator>
  <cp:lastModifiedBy>ahmed hamouda</cp:lastModifiedBy>
  <cp:revision>4</cp:revision>
  <dcterms:created xsi:type="dcterms:W3CDTF">2020-10-20T13:33:29Z</dcterms:created>
  <dcterms:modified xsi:type="dcterms:W3CDTF">2020-12-30T10:28:54Z</dcterms:modified>
</cp:coreProperties>
</file>